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56" r:id="rId3"/>
    <p:sldId id="257" r:id="rId4"/>
    <p:sldId id="258" r:id="rId5"/>
    <p:sldId id="259" r:id="rId6"/>
    <p:sldId id="266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4" autoAdjust="0"/>
  </p:normalViewPr>
  <p:slideViewPr>
    <p:cSldViewPr>
      <p:cViewPr>
        <p:scale>
          <a:sx n="50" d="100"/>
          <a:sy n="50" d="100"/>
        </p:scale>
        <p:origin x="-1740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17BB7-72CA-4D36-AB96-959C318A9C48}" type="datetimeFigureOut">
              <a:rPr lang="en-US" smtClean="0"/>
              <a:t>2015-02-15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FD23C-4B8F-449E-9A9C-7E8D3340ED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D23C-4B8F-449E-9A9C-7E8D3340ED4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D23C-4B8F-449E-9A9C-7E8D3340ED4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D23C-4B8F-449E-9A9C-7E8D3340ED4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D23C-4B8F-449E-9A9C-7E8D3340ED4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D23C-4B8F-449E-9A9C-7E8D3340ED4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D23C-4B8F-449E-9A9C-7E8D3340ED4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D23C-4B8F-449E-9A9C-7E8D3340ED4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D23C-4B8F-449E-9A9C-7E8D3340ED4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00A-B0CC-45E0-B875-F4C334FC00F8}" type="datetime1">
              <a:rPr lang="en-US" smtClean="0"/>
              <a:t>2015-02-19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F30D-DD67-4461-BBAF-30E3ECA33867}" type="datetime1">
              <a:rPr lang="en-US" smtClean="0"/>
              <a:t>2015-02-19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D47F-067D-4C39-BDD3-6B8D1987CE02}" type="datetime1">
              <a:rPr lang="en-US" smtClean="0"/>
              <a:t>2015-02-19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1007-953D-4EF5-9F58-504161A71472}" type="datetime1">
              <a:rPr lang="en-US" smtClean="0"/>
              <a:t>2015-02-19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E6E-03DD-406B-88E3-1E7868E4F285}" type="datetime1">
              <a:rPr lang="en-US" smtClean="0"/>
              <a:t>2015-02-19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B9E5-798B-4885-BF15-EE2AED58CB41}" type="datetime1">
              <a:rPr lang="en-US" smtClean="0"/>
              <a:t>2015-02-19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14E-FFD1-4623-985D-95D55607C4F9}" type="datetime1">
              <a:rPr lang="en-US" smtClean="0"/>
              <a:t>2015-02-19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AD98-154E-419C-A6C0-B5B8268E96DD}" type="datetime1">
              <a:rPr lang="en-US" smtClean="0"/>
              <a:t>2015-02-19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F9A-D431-4DD8-AAAE-50FFB06D7F5A}" type="datetime1">
              <a:rPr lang="en-US" smtClean="0"/>
              <a:t>2015-02-19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53C-B5F2-4D5E-A7A3-89FD0B92582A}" type="datetime1">
              <a:rPr lang="en-US" smtClean="0"/>
              <a:t>2015-02-19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5266-08D8-4136-A5A3-98A0CE5ABA67}" type="datetime1">
              <a:rPr lang="en-US" smtClean="0"/>
              <a:t>2015-02-19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F8947-6BFD-4931-8613-C1591A6DD7F4}" type="datetime1">
              <a:rPr lang="en-US" smtClean="0"/>
              <a:t>2015-02-19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AC0B3-6794-4A0C-8B3B-4A588B736E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75154" y="3131403"/>
            <a:ext cx="24160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d-ID" sz="2400" b="1" cap="none" spc="50" dirty="0" smtClean="0">
                <a:ln w="11430"/>
                <a:solidFill>
                  <a:srgbClr val="002060"/>
                </a:solidFill>
              </a:rPr>
              <a:t>Database Ruas </a:t>
            </a:r>
          </a:p>
          <a:p>
            <a:pPr algn="ctr"/>
            <a:r>
              <a:rPr lang="id-ID" sz="2400" b="1" cap="none" spc="50" dirty="0" smtClean="0">
                <a:ln w="11430"/>
                <a:solidFill>
                  <a:srgbClr val="002060"/>
                </a:solidFill>
              </a:rPr>
              <a:t>d</a:t>
            </a:r>
            <a:r>
              <a:rPr lang="id-ID" sz="2400" b="1" spc="50" dirty="0" smtClean="0">
                <a:ln w="11430"/>
                <a:solidFill>
                  <a:srgbClr val="002060"/>
                </a:solidFill>
              </a:rPr>
              <a:t>an </a:t>
            </a:r>
            <a:r>
              <a:rPr lang="id-ID" sz="2400" b="1" cap="none" spc="50" dirty="0" smtClean="0">
                <a:ln w="11430"/>
                <a:solidFill>
                  <a:srgbClr val="002060"/>
                </a:solidFill>
              </a:rPr>
              <a:t>Uang Masuk</a:t>
            </a:r>
            <a:endParaRPr lang="en-US" sz="2400" b="1" cap="none" spc="50" dirty="0">
              <a:ln w="11430"/>
              <a:solidFill>
                <a:srgbClr val="00206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3D5C-355F-4B46-B728-2665A1CDD0ED}" type="datetime1">
              <a:rPr lang="en-US" smtClean="0"/>
              <a:t>2015-02-19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2514600" y="1676400"/>
            <a:ext cx="4191000" cy="434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535116"/>
              </a:avLst>
            </a:prstTxWarp>
          </a:bodyPr>
          <a:lstStyle/>
          <a:p>
            <a:pPr algn="ctr"/>
            <a:r>
              <a:rPr lang="id-ID" sz="4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HKBP Pagaran Nauli , Tahun 2015</a:t>
            </a:r>
            <a:endParaRPr lang="en-US" sz="4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Monotype Corsi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2438400"/>
            <a:ext cx="35433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2950" y="2933700"/>
            <a:ext cx="36766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362200" y="228600"/>
            <a:ext cx="44718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d-ID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Parameter Uang Massuk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914400"/>
            <a:ext cx="5353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D048-4877-4EE0-BB2C-AE70A1A968E2}" type="datetime1">
              <a:rPr lang="en-US" smtClean="0"/>
              <a:t>2015-02-19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8913" y="1862138"/>
            <a:ext cx="36861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362200" y="609600"/>
            <a:ext cx="44718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d-ID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Parameter Uang Massuk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E4AB1-EA6F-425A-9E96-F04315895F24}" type="datetime1">
              <a:rPr lang="en-US" smtClean="0"/>
              <a:t>2015-02-19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8388" y="1919288"/>
            <a:ext cx="446722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351026" y="609600"/>
            <a:ext cx="24942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d-ID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Tambah Data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03A86-C567-4190-A76E-15B152FD2746}" type="datetime1">
              <a:rPr lang="en-US" smtClean="0"/>
              <a:t>2015-02-19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1624013"/>
            <a:ext cx="700087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64603" y="609600"/>
            <a:ext cx="30670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d-ID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List Uang Masuk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113BD-D466-4EE4-9FA9-ADD5D866A2A2}" type="datetime1">
              <a:rPr lang="en-US" smtClean="0"/>
              <a:t>2015-02-19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371600"/>
            <a:ext cx="41529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17599" y="609600"/>
            <a:ext cx="29610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d-ID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Modifikasi Data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BA40-D636-4F4B-900A-E15194E118F1}" type="datetime1">
              <a:rPr lang="en-US" smtClean="0"/>
              <a:t>2015-02-19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00175"/>
            <a:ext cx="51816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351026" y="609600"/>
            <a:ext cx="24942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d-ID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Tambah Data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0DFC-699D-4E01-B62D-C491BEA07F03}" type="datetime1">
              <a:rPr lang="en-US" smtClean="0"/>
              <a:t>2015-02-19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86010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828800"/>
            <a:ext cx="54006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AFE24-A72C-4FC6-BB2F-6B1909F694FA}" type="datetime1">
              <a:rPr lang="en-US" smtClean="0"/>
              <a:t>2015-02-19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C0B3-6794-4A0C-8B3B-4A588B736E82}" type="slidenum">
              <a:rPr lang="en-US" smtClean="0"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Database Ruas dan Uang Masuk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5811</TotalTime>
  <Words>90</Words>
  <Application>Microsoft Office PowerPoint</Application>
  <PresentationFormat>On-screen Show (4:3)</PresentationFormat>
  <Paragraphs>41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PT Telekomunikasi Indonesia, Tbk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Telkom</dc:creator>
  <cp:lastModifiedBy>Telkom</cp:lastModifiedBy>
  <cp:revision>12</cp:revision>
  <dcterms:created xsi:type="dcterms:W3CDTF">2015-02-15T01:06:34Z</dcterms:created>
  <dcterms:modified xsi:type="dcterms:W3CDTF">2015-02-19T01:58:25Z</dcterms:modified>
</cp:coreProperties>
</file>